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3E862-2909-47B7-9999-603F59396A7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1C8BE-BE77-4353-A8E4-CE7E0739A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533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1C8BE-BE77-4353-A8E4-CE7E0739A67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923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DD71-F712-4DF9-8927-8C2FDE914C3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E3071-180C-4044-AE8A-7A449BC22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41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DD71-F712-4DF9-8927-8C2FDE914C3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E3071-180C-4044-AE8A-7A449BC22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359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DD71-F712-4DF9-8927-8C2FDE914C3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E3071-180C-4044-AE8A-7A449BC22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95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DD71-F712-4DF9-8927-8C2FDE914C3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E3071-180C-4044-AE8A-7A449BC22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13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DD71-F712-4DF9-8927-8C2FDE914C3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E3071-180C-4044-AE8A-7A449BC22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107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DD71-F712-4DF9-8927-8C2FDE914C3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E3071-180C-4044-AE8A-7A449BC22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41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DD71-F712-4DF9-8927-8C2FDE914C3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E3071-180C-4044-AE8A-7A449BC22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17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DD71-F712-4DF9-8927-8C2FDE914C3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E3071-180C-4044-AE8A-7A449BC22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60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DD71-F712-4DF9-8927-8C2FDE914C3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E3071-180C-4044-AE8A-7A449BC22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58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DD71-F712-4DF9-8927-8C2FDE914C3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E3071-180C-4044-AE8A-7A449BC22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389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DD71-F712-4DF9-8927-8C2FDE914C3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E3071-180C-4044-AE8A-7A449BC22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43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0DD71-F712-4DF9-8927-8C2FDE914C3C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E3071-180C-4044-AE8A-7A449BC22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33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613240749_19-p-temno-sinii-fon-s-uzorami-2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5" y="5110"/>
            <a:ext cx="9159255" cy="685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628384" cy="1296144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Зимняя сказка в детском саду №17 «Улыбка»</a:t>
            </a:r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еребристые снежинки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5805264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224" y="1772816"/>
            <a:ext cx="6686296" cy="50147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Admin\Desktop\H0QkD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620000" cy="479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97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77">
        <p14:prism/>
      </p:transition>
    </mc:Choice>
    <mc:Fallback xmlns="">
      <p:transition spd="slow" advTm="140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гостях у группы «Ромашки»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219" name="Picture 3" descr="C:\Users\Admin\Desktop\PHOTO-2022-12-19-13-28-15(1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66900"/>
            <a:ext cx="3888432" cy="51845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220" name="Picture 4" descr="C:\Users\Admin\Desktop\PHOTO-2022-12-19-13-27-47(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263" y="1376826"/>
            <a:ext cx="3915395" cy="52205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819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927">
        <p14:prism/>
      </p:transition>
    </mc:Choice>
    <mc:Fallback xmlns="">
      <p:transition spd="slow" advTm="29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Admin\Desktop\PHOTO-2022-12-19-13-28-15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" y="620688"/>
            <a:ext cx="4104456" cy="54726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44" name="Picture 4" descr="C:\Users\Admin\Desktop\PHOTO-2022-12-19-13-28-15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3247"/>
            <a:ext cx="4102537" cy="54700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546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42">
        <p14:prism/>
      </p:transition>
    </mc:Choice>
    <mc:Fallback xmlns="">
      <p:transition spd="slow" advTm="33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гостях у группы «Крошка Енот»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267" name="Picture 3" descr="C:\Users\Admin\Desktop\PHOTO-2022-12-19-13-28-15(4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3823"/>
            <a:ext cx="3888432" cy="51845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1268" name="Picture 4" descr="C:\Users\Admin\Desktop\PHOTO-2022-12-19-13-28-15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46" y="1196752"/>
            <a:ext cx="3937007" cy="52493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1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66">
        <p14:prism/>
      </p:transition>
    </mc:Choice>
    <mc:Fallback xmlns="">
      <p:transition spd="slow" advTm="70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Admin\Desktop\PHOTO-2022-12-19-13-28-15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737720" cy="63169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2292" name="Picture 4" descr="C:\Users\Admin\Desktop\PHOTO-2022-12-19-13-28-15(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609" y="161714"/>
            <a:ext cx="4757915" cy="63438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487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90">
        <p14:prism/>
      </p:transition>
    </mc:Choice>
    <mc:Fallback xmlns="">
      <p:transition spd="slow" advTm="33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" y="17149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Admin\Desktop\PHOTO-2022-12-19-13-28-15(1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524" y="55133"/>
            <a:ext cx="5082952" cy="6777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664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51">
        <p14:prism/>
      </p:transition>
    </mc:Choice>
    <mc:Fallback xmlns="">
      <p:transition spd="slow" advTm="40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гостях у группы «Божья коровка»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339" name="Picture 3" descr="C:\Users\Admin\Desktop\PHOTO-2022-12-19-13-28-5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7193773" cy="53953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6199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965">
        <p14:prism/>
      </p:transition>
    </mc:Choice>
    <mc:Fallback xmlns="">
      <p:transition spd="slow" advTm="29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 descr="C:\Users\Admin\Desktop\PHOTO-2022-12-16-14-01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4" y="17285"/>
            <a:ext cx="5045819" cy="67277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738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98">
        <p14:prism/>
      </p:transition>
    </mc:Choice>
    <mc:Fallback xmlns="">
      <p:transition spd="slow" advTm="31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87313"/>
            <a:ext cx="5011737" cy="66817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75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65">
        <p14:prism/>
      </p:transition>
    </mc:Choice>
    <mc:Fallback xmlns="">
      <p:transition spd="slow" advTm="31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гостях у группы «Ручеек»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7411" name="Picture 3" descr="C:\Users\Admin\Desktop\PHOTO-2022-12-19-13-28-56(3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5343"/>
            <a:ext cx="4032448" cy="53765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7412" name="Picture 4" descr="C:\Users\Admin\Desktop\PHOTO-2022-12-19-13-28-56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981636" cy="53088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9886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50">
        <p14:prism/>
      </p:transition>
    </mc:Choice>
    <mc:Fallback xmlns="">
      <p:transition spd="slow" advTm="31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 descr="C:\Users\Admin\Desktop\PHOTO-2022-12-19-13-28-56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968886" cy="5976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0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96">
        <p14:prism/>
      </p:transition>
    </mc:Choice>
    <mc:Fallback xmlns="">
      <p:transition spd="slow" advTm="31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8313"/>
            <a:ext cx="7883525" cy="5919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4" name="Picture 4" descr="C:\Users\Admin\Desktop\H0Qk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8313"/>
            <a:ext cx="7620000" cy="510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119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397">
        <p14:prism/>
      </p:transition>
    </mc:Choice>
    <mc:Fallback xmlns="">
      <p:transition spd="slow" advTm="73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гостях у группы «Бабочки»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9459" name="Picture 3" descr="C:\Users\Admin\Desktop\PHOTO-2022-12-19-13-28-56(8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996444" cy="5328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9460" name="Picture 4" descr="C:\Users\Admin\Desktop\PHOTO-2022-12-19-13-28-56(1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968767" cy="52916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171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298">
        <p14:prism/>
      </p:transition>
    </mc:Choice>
    <mc:Fallback xmlns="">
      <p:transition spd="slow" advTm="32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499176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Сказка в музыкальном зале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483" name="Picture 3" descr="C:\Users\Admin\Desktop\PHOTO-2022-12-19-13-47-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2696"/>
            <a:ext cx="4536504" cy="6048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72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950">
        <p14:prism/>
      </p:transition>
    </mc:Choice>
    <mc:Fallback xmlns="">
      <p:transition spd="slow" advTm="29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 descr="C:\Users\Admin\Desktop\PHOTO-2022-12-19-13-47-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4397343" cy="5863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1508" name="Picture 4" descr="C:\Users\Admin\Desktop\PHOTO-2022-12-19-13-47-58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62036"/>
            <a:ext cx="4397343" cy="5863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7601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796">
        <p14:prism/>
      </p:transition>
    </mc:Choice>
    <mc:Fallback xmlns="">
      <p:transition spd="slow" advTm="37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 descr="C:\Users\Admin\Desktop\PHOTO-2022-12-19-13-48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52485"/>
            <a:ext cx="5112568" cy="68167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9761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70">
        <p14:prism/>
      </p:transition>
    </mc:Choice>
    <mc:Fallback xmlns="">
      <p:transition spd="slow" advTm="31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 descr="C:\Users\Admin\Desktop\PHOTO-2022-12-19-13-48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8" y="179241"/>
            <a:ext cx="8663904" cy="64979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2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297">
        <p14:prism/>
      </p:transition>
    </mc:Choice>
    <mc:Fallback xmlns="">
      <p:transition spd="slow" advTm="32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 descr="C:\Users\Admin\Desktop\PHOTO-2022-12-19-13-48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7846"/>
            <a:ext cx="8640960" cy="6480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dmin\Desktop\H0Qk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9234"/>
            <a:ext cx="8352928" cy="453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60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287">
        <p14:prism/>
      </p:transition>
    </mc:Choice>
    <mc:Fallback xmlns="">
      <p:transition spd="slow" advTm="62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694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 Новым 2023 Годом </a:t>
            </a:r>
            <a:endParaRPr lang="ru-RU" sz="7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6627" name="Picture 3" descr="C:\Users\Admin\Desktop\63abf21ba112a970e85b2652fe6d17ac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5184576" cy="5640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0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494">
        <p14:prism/>
      </p:transition>
    </mc:Choice>
    <mc:Fallback xmlns="">
      <p:transition spd="slow" advTm="124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1613240749_19-p-temno-sinii-fon-s-uzorami-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5" y="5110"/>
            <a:ext cx="9159255" cy="685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11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Гостиная Деда мороза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1" name="Picture 3" descr="C:\Users\Admin\Desktop\PHOTO-2022-12-19-10-50-00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4266474" cy="5688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 descr="C:\Users\Admin\Desktop\PHOTO-2022-12-19-10-50-28 (3)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158462" cy="5688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275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799">
        <p14:prism/>
      </p:transition>
    </mc:Choice>
    <mc:Fallback xmlns="">
      <p:transition spd="slow" advTm="97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Admin\Desktop\1613240749_19-p-temno-sinii-fon-s-uzoram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5" y="5110"/>
            <a:ext cx="9159255" cy="685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PHOTO-2022-12-19-10-50-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896"/>
            <a:ext cx="8388424" cy="62913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2122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574">
        <p14:prism/>
      </p:transition>
    </mc:Choice>
    <mc:Fallback xmlns="">
      <p:transition spd="slow" advTm="65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Admin\Desktop\PHOTO-2022-12-19-10-50-23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5837"/>
            <a:ext cx="4968552" cy="66247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78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196">
        <p14:prism/>
      </p:transition>
    </mc:Choice>
    <mc:Fallback xmlns="">
      <p:transition spd="slow" advTm="61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Admin\Desktop\PHOTO-2022-12-19-10-58-20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808" y="1589"/>
            <a:ext cx="5076056" cy="68285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7997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501">
        <p14:prism/>
      </p:transition>
    </mc:Choice>
    <mc:Fallback xmlns="">
      <p:transition spd="slow" advTm="65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Admin\Desktop\1613240749_19-p-temno-sinii-fon-s-uzoram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5" y="5110"/>
            <a:ext cx="9159255" cy="685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s_komarova_s_novym_godom_1990_izdatelstvo_plakat_chistaj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785"/>
            <a:ext cx="4228727" cy="3159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миш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772" y="1772816"/>
            <a:ext cx="3655684" cy="48742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PHOTO-2022-12-19-13-27-47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9" y="188640"/>
            <a:ext cx="3333340" cy="4444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233">
        <p14:prism/>
      </p:transition>
    </mc:Choice>
    <mc:Fallback xmlns="">
      <p:transition spd="slow" advTm="62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гостях у группы «Солнышко»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2" name="Picture 4" descr="C:\Users\Admin\Desktop\PHOTO-2022-12-19-13-27-47(5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16422"/>
            <a:ext cx="4844356" cy="36332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1" name="Picture 3" descr="C:\Users\Admin\Desktop\солнышк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68760"/>
            <a:ext cx="3996443" cy="5328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150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96">
        <p14:prism/>
      </p:transition>
    </mc:Choice>
    <mc:Fallback xmlns="">
      <p:transition spd="slow" advTm="45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88"/>
            <a:ext cx="91630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Admin\Desktop\PHOTO-2022-12-19-13-27-47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8" y="703715"/>
            <a:ext cx="4385224" cy="58469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196" name="Picture 4" descr="C:\Users\Admin\Desktop\PHOTO-2022-12-19-13-27-47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264" y="764704"/>
            <a:ext cx="4339483" cy="57859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584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357">
        <p14:prism/>
      </p:transition>
    </mc:Choice>
    <mc:Fallback xmlns="">
      <p:transition spd="slow" advTm="53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66</Words>
  <Application>Microsoft Office PowerPoint</Application>
  <PresentationFormat>Экран (4:3)</PresentationFormat>
  <Paragraphs>11</Paragraphs>
  <Slides>26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Зимняя сказка в детском саду №17 «Улыбка»</vt:lpstr>
      <vt:lpstr>Презентация PowerPoint</vt:lpstr>
      <vt:lpstr>Гостиная Деда мороза</vt:lpstr>
      <vt:lpstr>Презентация PowerPoint</vt:lpstr>
      <vt:lpstr>Презентация PowerPoint</vt:lpstr>
      <vt:lpstr>Презентация PowerPoint</vt:lpstr>
      <vt:lpstr>Презентация PowerPoint</vt:lpstr>
      <vt:lpstr>В гостях у группы «Солнышко»</vt:lpstr>
      <vt:lpstr>Презентация PowerPoint</vt:lpstr>
      <vt:lpstr>В гостях у группы «Ромашки»</vt:lpstr>
      <vt:lpstr>Презентация PowerPoint</vt:lpstr>
      <vt:lpstr>В гостях у группы «Крошка Енот»</vt:lpstr>
      <vt:lpstr>Презентация PowerPoint</vt:lpstr>
      <vt:lpstr>Презентация PowerPoint</vt:lpstr>
      <vt:lpstr>В гостях у группы «Божья коровка»</vt:lpstr>
      <vt:lpstr>Презентация PowerPoint</vt:lpstr>
      <vt:lpstr>Презентация PowerPoint</vt:lpstr>
      <vt:lpstr>В гостях у группы «Ручеек»</vt:lpstr>
      <vt:lpstr>Презентация PowerPoint</vt:lpstr>
      <vt:lpstr>В гостях у группы «Бабочки»</vt:lpstr>
      <vt:lpstr>Сказка в музыкальном зале</vt:lpstr>
      <vt:lpstr>Презентация PowerPoint</vt:lpstr>
      <vt:lpstr>Презентация PowerPoint</vt:lpstr>
      <vt:lpstr>Презентация PowerPoint</vt:lpstr>
      <vt:lpstr>Презентация PowerPoint</vt:lpstr>
      <vt:lpstr>С Новым 2023 Годом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Зимняя сказка в детском саду №17 «Улыбка»</dc:title>
  <dc:creator>Admin</dc:creator>
  <cp:lastModifiedBy>Admin</cp:lastModifiedBy>
  <cp:revision>14</cp:revision>
  <dcterms:created xsi:type="dcterms:W3CDTF">2022-12-19T09:56:01Z</dcterms:created>
  <dcterms:modified xsi:type="dcterms:W3CDTF">2022-12-19T12:53:49Z</dcterms:modified>
</cp:coreProperties>
</file>